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Lst>
  <p:sldSz cy="5143500" cx="9144000"/>
  <p:notesSz cx="6858000" cy="9144000"/>
  <p:embeddedFontLst>
    <p:embeddedFont>
      <p:font typeface="Raleway"/>
      <p:regular r:id="rId16"/>
      <p:bold r:id="rId17"/>
      <p:italic r:id="rId18"/>
      <p:boldItalic r:id="rId19"/>
    </p:embeddedFont>
    <p:embeddedFont>
      <p:font typeface="Source Code Pro"/>
      <p:regular r:id="rId20"/>
      <p:bold r:id="rId21"/>
      <p:italic r:id="rId22"/>
      <p:boldItalic r:id="rId23"/>
    </p:embeddedFont>
    <p:embeddedFont>
      <p:font typeface="Chelsea Market"/>
      <p:regular r:id="rId24"/>
    </p:embeddedFont>
    <p:embeddedFont>
      <p:font typeface="Oswald"/>
      <p:regular r:id="rId25"/>
      <p:bold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058E9CEB-0DC5-4179-98A0-91BDBD73A1FA}">
  <a:tblStyle styleId="{058E9CEB-0DC5-4179-98A0-91BDBD73A1FA}"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SourceCodePro-regular.fntdata"/><Relationship Id="rId22" Type="http://schemas.openxmlformats.org/officeDocument/2006/relationships/font" Target="fonts/SourceCodePro-italic.fntdata"/><Relationship Id="rId21" Type="http://schemas.openxmlformats.org/officeDocument/2006/relationships/font" Target="fonts/SourceCodePro-bold.fntdata"/><Relationship Id="rId24" Type="http://schemas.openxmlformats.org/officeDocument/2006/relationships/font" Target="fonts/ChelseaMarket-regular.fntdata"/><Relationship Id="rId23" Type="http://schemas.openxmlformats.org/officeDocument/2006/relationships/font" Target="fonts/SourceCodePro-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Oswald-bold.fntdata"/><Relationship Id="rId25" Type="http://schemas.openxmlformats.org/officeDocument/2006/relationships/font" Target="fonts/Oswald-regular.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font" Target="fonts/Raleway-bold.fntdata"/><Relationship Id="rId16" Type="http://schemas.openxmlformats.org/officeDocument/2006/relationships/font" Target="fonts/Raleway-regular.fntdata"/><Relationship Id="rId19" Type="http://schemas.openxmlformats.org/officeDocument/2006/relationships/font" Target="fonts/Raleway-boldItalic.fntdata"/><Relationship Id="rId18" Type="http://schemas.openxmlformats.org/officeDocument/2006/relationships/font" Target="fonts/Raleway-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Google Shape;65;g6e6a24bb9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6e6a24bb9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 name="Shape 70"/>
        <p:cNvGrpSpPr/>
        <p:nvPr/>
      </p:nvGrpSpPr>
      <p:grpSpPr>
        <a:xfrm>
          <a:off x="0" y="0"/>
          <a:ext cx="0" cy="0"/>
          <a:chOff x="0" y="0"/>
          <a:chExt cx="0" cy="0"/>
        </a:xfrm>
      </p:grpSpPr>
      <p:sp>
        <p:nvSpPr>
          <p:cNvPr id="71" name="Google Shape;71;g6e6a24bb9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6e6a24bb9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Google Shape;77;g6e6a24bb90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6e6a24bb90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3" name="Shape 83"/>
        <p:cNvGrpSpPr/>
        <p:nvPr/>
      </p:nvGrpSpPr>
      <p:grpSpPr>
        <a:xfrm>
          <a:off x="0" y="0"/>
          <a:ext cx="0" cy="0"/>
          <a:chOff x="0" y="0"/>
          <a:chExt cx="0" cy="0"/>
        </a:xfrm>
      </p:grpSpPr>
      <p:sp>
        <p:nvSpPr>
          <p:cNvPr id="84" name="Google Shape;84;g6ebc75b43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6ebc75b43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Google Shape;91;g6ebc75b43f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6ebc75b43f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g6ebc75b43f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6ebc75b43f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Google Shape;105;g6ebc75b43f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6ebc75b43f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Google Shape;111;g6e6a24bb90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6e6a24bb90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10800000">
            <a:off x="4226100" y="2933550"/>
            <a:ext cx="691800" cy="388500"/>
          </a:xfrm>
          <a:prstGeom prst="triangle">
            <a:avLst>
              <a:gd fmla="val 50000"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25" y="0"/>
            <a:ext cx="9144000" cy="31242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411175" y="644300"/>
            <a:ext cx="8282400" cy="21090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1"/>
              </a:buClr>
              <a:buSzPts val="6000"/>
              <a:buNone/>
              <a:defRPr sz="6000">
                <a:solidFill>
                  <a:schemeClr val="lt1"/>
                </a:solidFill>
              </a:defRPr>
            </a:lvl1pPr>
            <a:lvl2pPr lvl="1" algn="ctr">
              <a:spcBef>
                <a:spcPts val="0"/>
              </a:spcBef>
              <a:spcAft>
                <a:spcPts val="0"/>
              </a:spcAft>
              <a:buClr>
                <a:schemeClr val="lt1"/>
              </a:buClr>
              <a:buSzPts val="6000"/>
              <a:buNone/>
              <a:defRPr sz="6000">
                <a:solidFill>
                  <a:schemeClr val="lt1"/>
                </a:solidFill>
              </a:defRPr>
            </a:lvl2pPr>
            <a:lvl3pPr lvl="2" algn="ctr">
              <a:spcBef>
                <a:spcPts val="0"/>
              </a:spcBef>
              <a:spcAft>
                <a:spcPts val="0"/>
              </a:spcAft>
              <a:buClr>
                <a:schemeClr val="lt1"/>
              </a:buClr>
              <a:buSzPts val="6000"/>
              <a:buNone/>
              <a:defRPr sz="6000">
                <a:solidFill>
                  <a:schemeClr val="lt1"/>
                </a:solidFill>
              </a:defRPr>
            </a:lvl3pPr>
            <a:lvl4pPr lvl="3" algn="ctr">
              <a:spcBef>
                <a:spcPts val="0"/>
              </a:spcBef>
              <a:spcAft>
                <a:spcPts val="0"/>
              </a:spcAft>
              <a:buClr>
                <a:schemeClr val="lt1"/>
              </a:buClr>
              <a:buSzPts val="6000"/>
              <a:buNone/>
              <a:defRPr sz="6000">
                <a:solidFill>
                  <a:schemeClr val="lt1"/>
                </a:solidFill>
              </a:defRPr>
            </a:lvl4pPr>
            <a:lvl5pPr lvl="4" algn="ctr">
              <a:spcBef>
                <a:spcPts val="0"/>
              </a:spcBef>
              <a:spcAft>
                <a:spcPts val="0"/>
              </a:spcAft>
              <a:buClr>
                <a:schemeClr val="lt1"/>
              </a:buClr>
              <a:buSzPts val="6000"/>
              <a:buNone/>
              <a:defRPr sz="6000">
                <a:solidFill>
                  <a:schemeClr val="lt1"/>
                </a:solidFill>
              </a:defRPr>
            </a:lvl5pPr>
            <a:lvl6pPr lvl="5" algn="ctr">
              <a:spcBef>
                <a:spcPts val="0"/>
              </a:spcBef>
              <a:spcAft>
                <a:spcPts val="0"/>
              </a:spcAft>
              <a:buClr>
                <a:schemeClr val="lt1"/>
              </a:buClr>
              <a:buSzPts val="6000"/>
              <a:buNone/>
              <a:defRPr sz="6000">
                <a:solidFill>
                  <a:schemeClr val="lt1"/>
                </a:solidFill>
              </a:defRPr>
            </a:lvl6pPr>
            <a:lvl7pPr lvl="6" algn="ctr">
              <a:spcBef>
                <a:spcPts val="0"/>
              </a:spcBef>
              <a:spcAft>
                <a:spcPts val="0"/>
              </a:spcAft>
              <a:buClr>
                <a:schemeClr val="lt1"/>
              </a:buClr>
              <a:buSzPts val="6000"/>
              <a:buNone/>
              <a:defRPr sz="6000">
                <a:solidFill>
                  <a:schemeClr val="lt1"/>
                </a:solidFill>
              </a:defRPr>
            </a:lvl7pPr>
            <a:lvl8pPr lvl="7" algn="ctr">
              <a:spcBef>
                <a:spcPts val="0"/>
              </a:spcBef>
              <a:spcAft>
                <a:spcPts val="0"/>
              </a:spcAft>
              <a:buClr>
                <a:schemeClr val="lt1"/>
              </a:buClr>
              <a:buSzPts val="6000"/>
              <a:buNone/>
              <a:defRPr sz="6000">
                <a:solidFill>
                  <a:schemeClr val="lt1"/>
                </a:solidFill>
              </a:defRPr>
            </a:lvl8pPr>
            <a:lvl9pPr lvl="8" algn="ctr">
              <a:spcBef>
                <a:spcPts val="0"/>
              </a:spcBef>
              <a:spcAft>
                <a:spcPts val="0"/>
              </a:spcAft>
              <a:buClr>
                <a:schemeClr val="lt1"/>
              </a:buClr>
              <a:buSzPts val="6000"/>
              <a:buNone/>
              <a:defRPr sz="6000">
                <a:solidFill>
                  <a:schemeClr val="lt1"/>
                </a:solidFill>
              </a:defRPr>
            </a:lvl9pPr>
          </a:lstStyle>
          <a:p/>
        </p:txBody>
      </p:sp>
      <p:sp>
        <p:nvSpPr>
          <p:cNvPr id="13" name="Google Shape;13;p2"/>
          <p:cNvSpPr txBox="1"/>
          <p:nvPr>
            <p:ph idx="1" type="subTitle"/>
          </p:nvPr>
        </p:nvSpPr>
        <p:spPr>
          <a:xfrm>
            <a:off x="411175" y="3398250"/>
            <a:ext cx="8282400" cy="1260600"/>
          </a:xfrm>
          <a:prstGeom prst="rect">
            <a:avLst/>
          </a:prstGeom>
        </p:spPr>
        <p:txBody>
          <a:bodyPr anchorCtr="0" anchor="ctr" bIns="91425" lIns="91425" spcFirstLastPara="1" rIns="91425" wrap="square" tIns="91425">
            <a:noAutofit/>
          </a:bodyPr>
          <a:lstStyle>
            <a:lvl1pPr lvl="0" algn="ctr">
              <a:lnSpc>
                <a:spcPct val="100000"/>
              </a:lnSpc>
              <a:spcBef>
                <a:spcPts val="0"/>
              </a:spcBef>
              <a:spcAft>
                <a:spcPts val="0"/>
              </a:spcAft>
              <a:buSzPts val="3600"/>
              <a:buFont typeface="Oswald"/>
              <a:buNone/>
              <a:defRPr sz="3600">
                <a:latin typeface="Oswald"/>
                <a:ea typeface="Oswald"/>
                <a:cs typeface="Oswald"/>
                <a:sym typeface="Oswald"/>
              </a:defRPr>
            </a:lvl1pPr>
            <a:lvl2pPr lvl="1" algn="ctr">
              <a:lnSpc>
                <a:spcPct val="100000"/>
              </a:lnSpc>
              <a:spcBef>
                <a:spcPts val="0"/>
              </a:spcBef>
              <a:spcAft>
                <a:spcPts val="0"/>
              </a:spcAft>
              <a:buSzPts val="3600"/>
              <a:buFont typeface="Oswald"/>
              <a:buNone/>
              <a:defRPr sz="3600">
                <a:latin typeface="Oswald"/>
                <a:ea typeface="Oswald"/>
                <a:cs typeface="Oswald"/>
                <a:sym typeface="Oswald"/>
              </a:defRPr>
            </a:lvl2pPr>
            <a:lvl3pPr lvl="2" algn="ctr">
              <a:lnSpc>
                <a:spcPct val="100000"/>
              </a:lnSpc>
              <a:spcBef>
                <a:spcPts val="0"/>
              </a:spcBef>
              <a:spcAft>
                <a:spcPts val="0"/>
              </a:spcAft>
              <a:buSzPts val="3600"/>
              <a:buFont typeface="Oswald"/>
              <a:buNone/>
              <a:defRPr sz="3600">
                <a:latin typeface="Oswald"/>
                <a:ea typeface="Oswald"/>
                <a:cs typeface="Oswald"/>
                <a:sym typeface="Oswald"/>
              </a:defRPr>
            </a:lvl3pPr>
            <a:lvl4pPr lvl="3" algn="ctr">
              <a:lnSpc>
                <a:spcPct val="100000"/>
              </a:lnSpc>
              <a:spcBef>
                <a:spcPts val="0"/>
              </a:spcBef>
              <a:spcAft>
                <a:spcPts val="0"/>
              </a:spcAft>
              <a:buSzPts val="3600"/>
              <a:buFont typeface="Oswald"/>
              <a:buNone/>
              <a:defRPr sz="3600">
                <a:latin typeface="Oswald"/>
                <a:ea typeface="Oswald"/>
                <a:cs typeface="Oswald"/>
                <a:sym typeface="Oswald"/>
              </a:defRPr>
            </a:lvl4pPr>
            <a:lvl5pPr lvl="4" algn="ctr">
              <a:lnSpc>
                <a:spcPct val="100000"/>
              </a:lnSpc>
              <a:spcBef>
                <a:spcPts val="0"/>
              </a:spcBef>
              <a:spcAft>
                <a:spcPts val="0"/>
              </a:spcAft>
              <a:buSzPts val="3600"/>
              <a:buFont typeface="Oswald"/>
              <a:buNone/>
              <a:defRPr sz="3600">
                <a:latin typeface="Oswald"/>
                <a:ea typeface="Oswald"/>
                <a:cs typeface="Oswald"/>
                <a:sym typeface="Oswald"/>
              </a:defRPr>
            </a:lvl5pPr>
            <a:lvl6pPr lvl="5" algn="ctr">
              <a:lnSpc>
                <a:spcPct val="100000"/>
              </a:lnSpc>
              <a:spcBef>
                <a:spcPts val="0"/>
              </a:spcBef>
              <a:spcAft>
                <a:spcPts val="0"/>
              </a:spcAft>
              <a:buSzPts val="3600"/>
              <a:buFont typeface="Oswald"/>
              <a:buNone/>
              <a:defRPr sz="3600">
                <a:latin typeface="Oswald"/>
                <a:ea typeface="Oswald"/>
                <a:cs typeface="Oswald"/>
                <a:sym typeface="Oswald"/>
              </a:defRPr>
            </a:lvl6pPr>
            <a:lvl7pPr lvl="6" algn="ctr">
              <a:lnSpc>
                <a:spcPct val="100000"/>
              </a:lnSpc>
              <a:spcBef>
                <a:spcPts val="0"/>
              </a:spcBef>
              <a:spcAft>
                <a:spcPts val="0"/>
              </a:spcAft>
              <a:buSzPts val="3600"/>
              <a:buFont typeface="Oswald"/>
              <a:buNone/>
              <a:defRPr sz="3600">
                <a:latin typeface="Oswald"/>
                <a:ea typeface="Oswald"/>
                <a:cs typeface="Oswald"/>
                <a:sym typeface="Oswald"/>
              </a:defRPr>
            </a:lvl7pPr>
            <a:lvl8pPr lvl="7" algn="ctr">
              <a:lnSpc>
                <a:spcPct val="100000"/>
              </a:lnSpc>
              <a:spcBef>
                <a:spcPts val="0"/>
              </a:spcBef>
              <a:spcAft>
                <a:spcPts val="0"/>
              </a:spcAft>
              <a:buSzPts val="3600"/>
              <a:buFont typeface="Oswald"/>
              <a:buNone/>
              <a:defRPr sz="3600">
                <a:latin typeface="Oswald"/>
                <a:ea typeface="Oswald"/>
                <a:cs typeface="Oswald"/>
                <a:sym typeface="Oswald"/>
              </a:defRPr>
            </a:lvl8pPr>
            <a:lvl9pPr lvl="8" algn="ctr">
              <a:lnSpc>
                <a:spcPct val="100000"/>
              </a:lnSpc>
              <a:spcBef>
                <a:spcPts val="0"/>
              </a:spcBef>
              <a:spcAft>
                <a:spcPts val="0"/>
              </a:spcAft>
              <a:buSzPts val="3600"/>
              <a:buFont typeface="Oswald"/>
              <a:buNone/>
              <a:defRPr sz="3600">
                <a:latin typeface="Oswald"/>
                <a:ea typeface="Oswald"/>
                <a:cs typeface="Oswald"/>
                <a:sym typeface="Oswald"/>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cxnSp>
        <p:nvCxnSpPr>
          <p:cNvPr id="52" name="Google Shape;52;p11"/>
          <p:cNvCxnSpPr/>
          <p:nvPr/>
        </p:nvCxnSpPr>
        <p:spPr>
          <a:xfrm>
            <a:off x="413275" y="2988275"/>
            <a:ext cx="910500" cy="0"/>
          </a:xfrm>
          <a:prstGeom prst="straightConnector1">
            <a:avLst/>
          </a:prstGeom>
          <a:noFill/>
          <a:ln cap="flat" cmpd="sng" w="28575">
            <a:solidFill>
              <a:schemeClr val="dk1"/>
            </a:solidFill>
            <a:prstDash val="lgDash"/>
            <a:round/>
            <a:headEnd len="sm" w="sm" type="none"/>
            <a:tailEnd len="sm" w="sm" type="none"/>
          </a:ln>
        </p:spPr>
      </p:cxnSp>
      <p:sp>
        <p:nvSpPr>
          <p:cNvPr id="53" name="Google Shape;53;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spcBef>
                <a:spcPts val="0"/>
              </a:spcBef>
              <a:spcAft>
                <a:spcPts val="0"/>
              </a:spcAft>
              <a:buSzPts val="12000"/>
              <a:buNone/>
              <a:defRPr sz="12000"/>
            </a:lvl1pPr>
            <a:lvl2pPr lvl="1">
              <a:spcBef>
                <a:spcPts val="0"/>
              </a:spcBef>
              <a:spcAft>
                <a:spcPts val="0"/>
              </a:spcAft>
              <a:buSzPts val="12000"/>
              <a:buNone/>
              <a:defRPr sz="12000"/>
            </a:lvl2pPr>
            <a:lvl3pPr lvl="2">
              <a:spcBef>
                <a:spcPts val="0"/>
              </a:spcBef>
              <a:spcAft>
                <a:spcPts val="0"/>
              </a:spcAft>
              <a:buSzPts val="12000"/>
              <a:buNone/>
              <a:defRPr sz="12000"/>
            </a:lvl3pPr>
            <a:lvl4pPr lvl="3">
              <a:spcBef>
                <a:spcPts val="0"/>
              </a:spcBef>
              <a:spcAft>
                <a:spcPts val="0"/>
              </a:spcAft>
              <a:buSzPts val="12000"/>
              <a:buNone/>
              <a:defRPr sz="12000"/>
            </a:lvl4pPr>
            <a:lvl5pPr lvl="4">
              <a:spcBef>
                <a:spcPts val="0"/>
              </a:spcBef>
              <a:spcAft>
                <a:spcPts val="0"/>
              </a:spcAft>
              <a:buSzPts val="12000"/>
              <a:buNone/>
              <a:defRPr sz="12000"/>
            </a:lvl5pPr>
            <a:lvl6pPr lvl="5">
              <a:spcBef>
                <a:spcPts val="0"/>
              </a:spcBef>
              <a:spcAft>
                <a:spcPts val="0"/>
              </a:spcAft>
              <a:buSzPts val="12000"/>
              <a:buNone/>
              <a:defRPr sz="12000"/>
            </a:lvl6pPr>
            <a:lvl7pPr lvl="6">
              <a:spcBef>
                <a:spcPts val="0"/>
              </a:spcBef>
              <a:spcAft>
                <a:spcPts val="0"/>
              </a:spcAft>
              <a:buSzPts val="12000"/>
              <a:buNone/>
              <a:defRPr sz="12000"/>
            </a:lvl7pPr>
            <a:lvl8pPr lvl="7">
              <a:spcBef>
                <a:spcPts val="0"/>
              </a:spcBef>
              <a:spcAft>
                <a:spcPts val="0"/>
              </a:spcAft>
              <a:buSzPts val="12000"/>
              <a:buNone/>
              <a:defRPr sz="12000"/>
            </a:lvl8pPr>
            <a:lvl9pPr lvl="8">
              <a:spcBef>
                <a:spcPts val="0"/>
              </a:spcBef>
              <a:spcAft>
                <a:spcPts val="0"/>
              </a:spcAft>
              <a:buSzPts val="12000"/>
              <a:buNone/>
              <a:defRPr sz="12000"/>
            </a:lvl9pPr>
          </a:lstStyle>
          <a:p>
            <a:r>
              <a:t>xx%</a:t>
            </a:r>
          </a:p>
        </p:txBody>
      </p:sp>
      <p:sp>
        <p:nvSpPr>
          <p:cNvPr id="54" name="Google Shape;54;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a:off x="0" y="1567350"/>
            <a:ext cx="9144000" cy="2008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
          <p:cNvSpPr txBox="1"/>
          <p:nvPr>
            <p:ph type="title"/>
          </p:nvPr>
        </p:nvSpPr>
        <p:spPr>
          <a:xfrm>
            <a:off x="430800" y="1889700"/>
            <a:ext cx="8282400" cy="15165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lt1"/>
              </a:buClr>
              <a:buSzPts val="3600"/>
              <a:buNone/>
              <a:defRPr sz="3600">
                <a:solidFill>
                  <a:schemeClr val="lt1"/>
                </a:solidFill>
              </a:defRPr>
            </a:lvl1pPr>
            <a:lvl2pPr lvl="1" algn="ctr">
              <a:spcBef>
                <a:spcPts val="0"/>
              </a:spcBef>
              <a:spcAft>
                <a:spcPts val="0"/>
              </a:spcAft>
              <a:buClr>
                <a:schemeClr val="lt1"/>
              </a:buClr>
              <a:buSzPts val="3600"/>
              <a:buNone/>
              <a:defRPr sz="3600">
                <a:solidFill>
                  <a:schemeClr val="lt1"/>
                </a:solidFill>
              </a:defRPr>
            </a:lvl2pPr>
            <a:lvl3pPr lvl="2" algn="ctr">
              <a:spcBef>
                <a:spcPts val="0"/>
              </a:spcBef>
              <a:spcAft>
                <a:spcPts val="0"/>
              </a:spcAft>
              <a:buClr>
                <a:schemeClr val="lt1"/>
              </a:buClr>
              <a:buSzPts val="3600"/>
              <a:buNone/>
              <a:defRPr sz="3600">
                <a:solidFill>
                  <a:schemeClr val="lt1"/>
                </a:solidFill>
              </a:defRPr>
            </a:lvl3pPr>
            <a:lvl4pPr lvl="3" algn="ctr">
              <a:spcBef>
                <a:spcPts val="0"/>
              </a:spcBef>
              <a:spcAft>
                <a:spcPts val="0"/>
              </a:spcAft>
              <a:buClr>
                <a:schemeClr val="lt1"/>
              </a:buClr>
              <a:buSzPts val="3600"/>
              <a:buNone/>
              <a:defRPr sz="3600">
                <a:solidFill>
                  <a:schemeClr val="lt1"/>
                </a:solidFill>
              </a:defRPr>
            </a:lvl4pPr>
            <a:lvl5pPr lvl="4" algn="ctr">
              <a:spcBef>
                <a:spcPts val="0"/>
              </a:spcBef>
              <a:spcAft>
                <a:spcPts val="0"/>
              </a:spcAft>
              <a:buClr>
                <a:schemeClr val="lt1"/>
              </a:buClr>
              <a:buSzPts val="3600"/>
              <a:buNone/>
              <a:defRPr sz="3600">
                <a:solidFill>
                  <a:schemeClr val="lt1"/>
                </a:solidFill>
              </a:defRPr>
            </a:lvl5pPr>
            <a:lvl6pPr lvl="5" algn="ctr">
              <a:spcBef>
                <a:spcPts val="0"/>
              </a:spcBef>
              <a:spcAft>
                <a:spcPts val="0"/>
              </a:spcAft>
              <a:buClr>
                <a:schemeClr val="lt1"/>
              </a:buClr>
              <a:buSzPts val="3600"/>
              <a:buNone/>
              <a:defRPr sz="3600">
                <a:solidFill>
                  <a:schemeClr val="lt1"/>
                </a:solidFill>
              </a:defRPr>
            </a:lvl6pPr>
            <a:lvl7pPr lvl="6" algn="ctr">
              <a:spcBef>
                <a:spcPts val="0"/>
              </a:spcBef>
              <a:spcAft>
                <a:spcPts val="0"/>
              </a:spcAft>
              <a:buClr>
                <a:schemeClr val="lt1"/>
              </a:buClr>
              <a:buSzPts val="3600"/>
              <a:buNone/>
              <a:defRPr sz="3600">
                <a:solidFill>
                  <a:schemeClr val="lt1"/>
                </a:solidFill>
              </a:defRPr>
            </a:lvl7pPr>
            <a:lvl8pPr lvl="7" algn="ctr">
              <a:spcBef>
                <a:spcPts val="0"/>
              </a:spcBef>
              <a:spcAft>
                <a:spcPts val="0"/>
              </a:spcAft>
              <a:buClr>
                <a:schemeClr val="lt1"/>
              </a:buClr>
              <a:buSzPts val="3600"/>
              <a:buNone/>
              <a:defRPr sz="3600">
                <a:solidFill>
                  <a:schemeClr val="lt1"/>
                </a:solidFill>
              </a:defRPr>
            </a:lvl8pPr>
            <a:lvl9pPr lvl="8" algn="ctr">
              <a:spcBef>
                <a:spcPts val="0"/>
              </a:spcBef>
              <a:spcAft>
                <a:spcPts val="0"/>
              </a:spcAft>
              <a:buClr>
                <a:schemeClr val="lt1"/>
              </a:buClr>
              <a:buSzPts val="3600"/>
              <a:buNone/>
              <a:defRPr sz="3600">
                <a:solidFill>
                  <a:schemeClr val="lt1"/>
                </a:solidFill>
              </a:defRPr>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9" name="Shape 19"/>
        <p:cNvGrpSpPr/>
        <p:nvPr/>
      </p:nvGrpSpPr>
      <p:grpSpPr>
        <a:xfrm>
          <a:off x="0" y="0"/>
          <a:ext cx="0" cy="0"/>
          <a:chOff x="0" y="0"/>
          <a:chExt cx="0" cy="0"/>
        </a:xfrm>
      </p:grpSpPr>
      <p:cxnSp>
        <p:nvCxnSpPr>
          <p:cNvPr id="20" name="Google Shape;20;p4"/>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1" name="Google Shape;21;p4"/>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4" name="Shape 24"/>
        <p:cNvGrpSpPr/>
        <p:nvPr/>
      </p:nvGrpSpPr>
      <p:grpSpPr>
        <a:xfrm>
          <a:off x="0" y="0"/>
          <a:ext cx="0" cy="0"/>
          <a:chOff x="0" y="0"/>
          <a:chExt cx="0" cy="0"/>
        </a:xfrm>
      </p:grpSpPr>
      <p:cxnSp>
        <p:nvCxnSpPr>
          <p:cNvPr id="25" name="Google Shape;25;p5"/>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6" name="Google Shape;26;p5"/>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7" name="Google Shape;27;p5"/>
          <p:cNvSpPr txBox="1"/>
          <p:nvPr>
            <p:ph idx="1" type="body"/>
          </p:nvPr>
        </p:nvSpPr>
        <p:spPr>
          <a:xfrm>
            <a:off x="311700" y="1468825"/>
            <a:ext cx="3999900" cy="3099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2" type="body"/>
          </p:nvPr>
        </p:nvSpPr>
        <p:spPr>
          <a:xfrm>
            <a:off x="4832400" y="1468825"/>
            <a:ext cx="3999900" cy="3099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cxnSp>
        <p:nvCxnSpPr>
          <p:cNvPr id="34" name="Google Shape;34;p7"/>
          <p:cNvCxnSpPr/>
          <p:nvPr/>
        </p:nvCxnSpPr>
        <p:spPr>
          <a:xfrm>
            <a:off x="418675" y="1457787"/>
            <a:ext cx="614100" cy="0"/>
          </a:xfrm>
          <a:prstGeom prst="straightConnector1">
            <a:avLst/>
          </a:prstGeom>
          <a:noFill/>
          <a:ln cap="flat" cmpd="sng" w="19050">
            <a:solidFill>
              <a:schemeClr val="dk2"/>
            </a:solidFill>
            <a:prstDash val="lgDash"/>
            <a:round/>
            <a:headEnd len="sm" w="sm" type="none"/>
            <a:tailEnd len="sm" w="sm" type="none"/>
          </a:ln>
        </p:spPr>
      </p:cxnSp>
      <p:sp>
        <p:nvSpPr>
          <p:cNvPr id="35" name="Google Shape;35;p7"/>
          <p:cNvSpPr txBox="1"/>
          <p:nvPr>
            <p:ph type="title"/>
          </p:nvPr>
        </p:nvSpPr>
        <p:spPr>
          <a:xfrm>
            <a:off x="311700" y="6318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6" name="Google Shape;36;p7"/>
          <p:cNvSpPr txBox="1"/>
          <p:nvPr>
            <p:ph idx="1" type="body"/>
          </p:nvPr>
        </p:nvSpPr>
        <p:spPr>
          <a:xfrm>
            <a:off x="311700" y="1618204"/>
            <a:ext cx="2808000" cy="29508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7" name="Google Shape;37;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lt2"/>
        </a:solidFill>
      </p:bgPr>
    </p:bg>
    <p:spTree>
      <p:nvGrpSpPr>
        <p:cNvPr id="38" name="Shape 38"/>
        <p:cNvGrpSpPr/>
        <p:nvPr/>
      </p:nvGrpSpPr>
      <p:grpSpPr>
        <a:xfrm>
          <a:off x="0" y="0"/>
          <a:ext cx="0" cy="0"/>
          <a:chOff x="0" y="0"/>
          <a:chExt cx="0" cy="0"/>
        </a:xfrm>
      </p:grpSpPr>
      <p:sp>
        <p:nvSpPr>
          <p:cNvPr id="39" name="Google Shape;39;p8"/>
          <p:cNvSpPr txBox="1"/>
          <p:nvPr>
            <p:ph type="title"/>
          </p:nvPr>
        </p:nvSpPr>
        <p:spPr>
          <a:xfrm>
            <a:off x="490250" y="528900"/>
            <a:ext cx="5678100" cy="40857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5400"/>
              <a:buNone/>
              <a:defRPr sz="5400">
                <a:solidFill>
                  <a:schemeClr val="lt1"/>
                </a:solidFill>
              </a:defRPr>
            </a:lvl1pPr>
            <a:lvl2pPr lvl="1">
              <a:spcBef>
                <a:spcPts val="0"/>
              </a:spcBef>
              <a:spcAft>
                <a:spcPts val="0"/>
              </a:spcAft>
              <a:buClr>
                <a:schemeClr val="lt1"/>
              </a:buClr>
              <a:buSzPts val="5400"/>
              <a:buNone/>
              <a:defRPr sz="5400">
                <a:solidFill>
                  <a:schemeClr val="lt1"/>
                </a:solidFill>
              </a:defRPr>
            </a:lvl2pPr>
            <a:lvl3pPr lvl="2">
              <a:spcBef>
                <a:spcPts val="0"/>
              </a:spcBef>
              <a:spcAft>
                <a:spcPts val="0"/>
              </a:spcAft>
              <a:buClr>
                <a:schemeClr val="lt1"/>
              </a:buClr>
              <a:buSzPts val="5400"/>
              <a:buNone/>
              <a:defRPr sz="5400">
                <a:solidFill>
                  <a:schemeClr val="lt1"/>
                </a:solidFill>
              </a:defRPr>
            </a:lvl3pPr>
            <a:lvl4pPr lvl="3">
              <a:spcBef>
                <a:spcPts val="0"/>
              </a:spcBef>
              <a:spcAft>
                <a:spcPts val="0"/>
              </a:spcAft>
              <a:buClr>
                <a:schemeClr val="lt1"/>
              </a:buClr>
              <a:buSzPts val="5400"/>
              <a:buNone/>
              <a:defRPr sz="5400">
                <a:solidFill>
                  <a:schemeClr val="lt1"/>
                </a:solidFill>
              </a:defRPr>
            </a:lvl4pPr>
            <a:lvl5pPr lvl="4">
              <a:spcBef>
                <a:spcPts val="0"/>
              </a:spcBef>
              <a:spcAft>
                <a:spcPts val="0"/>
              </a:spcAft>
              <a:buClr>
                <a:schemeClr val="lt1"/>
              </a:buClr>
              <a:buSzPts val="5400"/>
              <a:buNone/>
              <a:defRPr sz="5400">
                <a:solidFill>
                  <a:schemeClr val="lt1"/>
                </a:solidFill>
              </a:defRPr>
            </a:lvl5pPr>
            <a:lvl6pPr lvl="5">
              <a:spcBef>
                <a:spcPts val="0"/>
              </a:spcBef>
              <a:spcAft>
                <a:spcPts val="0"/>
              </a:spcAft>
              <a:buClr>
                <a:schemeClr val="lt1"/>
              </a:buClr>
              <a:buSzPts val="5400"/>
              <a:buNone/>
              <a:defRPr sz="5400">
                <a:solidFill>
                  <a:schemeClr val="lt1"/>
                </a:solidFill>
              </a:defRPr>
            </a:lvl6pPr>
            <a:lvl7pPr lvl="6">
              <a:spcBef>
                <a:spcPts val="0"/>
              </a:spcBef>
              <a:spcAft>
                <a:spcPts val="0"/>
              </a:spcAft>
              <a:buClr>
                <a:schemeClr val="lt1"/>
              </a:buClr>
              <a:buSzPts val="5400"/>
              <a:buNone/>
              <a:defRPr sz="5400">
                <a:solidFill>
                  <a:schemeClr val="lt1"/>
                </a:solidFill>
              </a:defRPr>
            </a:lvl7pPr>
            <a:lvl8pPr lvl="7">
              <a:spcBef>
                <a:spcPts val="0"/>
              </a:spcBef>
              <a:spcAft>
                <a:spcPts val="0"/>
              </a:spcAft>
              <a:buClr>
                <a:schemeClr val="lt1"/>
              </a:buClr>
              <a:buSzPts val="5400"/>
              <a:buNone/>
              <a:defRPr sz="5400">
                <a:solidFill>
                  <a:schemeClr val="lt1"/>
                </a:solidFill>
              </a:defRPr>
            </a:lvl8pPr>
            <a:lvl9pPr lvl="8">
              <a:spcBef>
                <a:spcPts val="0"/>
              </a:spcBef>
              <a:spcAft>
                <a:spcPts val="0"/>
              </a:spcAft>
              <a:buClr>
                <a:schemeClr val="lt1"/>
              </a:buClr>
              <a:buSzPts val="5400"/>
              <a:buNone/>
              <a:defRPr sz="5400">
                <a:solidFill>
                  <a:schemeClr val="lt1"/>
                </a:solidFill>
              </a:defRPr>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bg>
      <p:bgPr>
        <a:solidFill>
          <a:schemeClr val="dk1"/>
        </a:solidFill>
      </p:bgPr>
    </p:bg>
    <p:spTree>
      <p:nvGrpSpPr>
        <p:cNvPr id="41" name="Shape 41"/>
        <p:cNvGrpSpPr/>
        <p:nvPr/>
      </p:nvGrpSpPr>
      <p:grpSpPr>
        <a:xfrm>
          <a:off x="0" y="0"/>
          <a:ext cx="0" cy="0"/>
          <a:chOff x="0" y="0"/>
          <a:chExt cx="0" cy="0"/>
        </a:xfrm>
      </p:grpSpPr>
      <p:sp>
        <p:nvSpPr>
          <p:cNvPr id="42" name="Google Shape;42;p9"/>
          <p:cNvSpPr/>
          <p:nvPr/>
        </p:nvSpPr>
        <p:spPr>
          <a:xfrm>
            <a:off x="4572000" y="175"/>
            <a:ext cx="45720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577200" cy="0"/>
          </a:xfrm>
          <a:prstGeom prst="straightConnector1">
            <a:avLst/>
          </a:prstGeom>
          <a:noFill/>
          <a:ln cap="flat" cmpd="sng" w="19050">
            <a:solidFill>
              <a:schemeClr val="dk1"/>
            </a:solidFill>
            <a:prstDash val="lgDash"/>
            <a:round/>
            <a:headEnd len="sm" w="sm" type="none"/>
            <a:tailEnd len="sm" w="sm" type="none"/>
          </a:ln>
        </p:spPr>
      </p:cxnSp>
      <p:sp>
        <p:nvSpPr>
          <p:cNvPr id="44" name="Google Shape;44;p9"/>
          <p:cNvSpPr txBox="1"/>
          <p:nvPr>
            <p:ph type="title"/>
          </p:nvPr>
        </p:nvSpPr>
        <p:spPr>
          <a:xfrm>
            <a:off x="265500" y="1078750"/>
            <a:ext cx="4045200" cy="17892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1"/>
              </a:buClr>
              <a:buSzPts val="4600"/>
              <a:buNone/>
              <a:defRPr sz="4600">
                <a:solidFill>
                  <a:schemeClr val="lt1"/>
                </a:solidFill>
              </a:defRPr>
            </a:lvl1pPr>
            <a:lvl2pPr lvl="1" algn="ctr">
              <a:spcBef>
                <a:spcPts val="0"/>
              </a:spcBef>
              <a:spcAft>
                <a:spcPts val="0"/>
              </a:spcAft>
              <a:buClr>
                <a:schemeClr val="lt1"/>
              </a:buClr>
              <a:buSzPts val="4600"/>
              <a:buNone/>
              <a:defRPr sz="4600">
                <a:solidFill>
                  <a:schemeClr val="lt1"/>
                </a:solidFill>
              </a:defRPr>
            </a:lvl2pPr>
            <a:lvl3pPr lvl="2" algn="ctr">
              <a:spcBef>
                <a:spcPts val="0"/>
              </a:spcBef>
              <a:spcAft>
                <a:spcPts val="0"/>
              </a:spcAft>
              <a:buClr>
                <a:schemeClr val="lt1"/>
              </a:buClr>
              <a:buSzPts val="4600"/>
              <a:buNone/>
              <a:defRPr sz="4600">
                <a:solidFill>
                  <a:schemeClr val="lt1"/>
                </a:solidFill>
              </a:defRPr>
            </a:lvl3pPr>
            <a:lvl4pPr lvl="3" algn="ctr">
              <a:spcBef>
                <a:spcPts val="0"/>
              </a:spcBef>
              <a:spcAft>
                <a:spcPts val="0"/>
              </a:spcAft>
              <a:buClr>
                <a:schemeClr val="lt1"/>
              </a:buClr>
              <a:buSzPts val="4600"/>
              <a:buNone/>
              <a:defRPr sz="4600">
                <a:solidFill>
                  <a:schemeClr val="lt1"/>
                </a:solidFill>
              </a:defRPr>
            </a:lvl4pPr>
            <a:lvl5pPr lvl="4" algn="ctr">
              <a:spcBef>
                <a:spcPts val="0"/>
              </a:spcBef>
              <a:spcAft>
                <a:spcPts val="0"/>
              </a:spcAft>
              <a:buClr>
                <a:schemeClr val="lt1"/>
              </a:buClr>
              <a:buSzPts val="4600"/>
              <a:buNone/>
              <a:defRPr sz="4600">
                <a:solidFill>
                  <a:schemeClr val="lt1"/>
                </a:solidFill>
              </a:defRPr>
            </a:lvl5pPr>
            <a:lvl6pPr lvl="5" algn="ctr">
              <a:spcBef>
                <a:spcPts val="0"/>
              </a:spcBef>
              <a:spcAft>
                <a:spcPts val="0"/>
              </a:spcAft>
              <a:buClr>
                <a:schemeClr val="lt1"/>
              </a:buClr>
              <a:buSzPts val="4600"/>
              <a:buNone/>
              <a:defRPr sz="4600">
                <a:solidFill>
                  <a:schemeClr val="lt1"/>
                </a:solidFill>
              </a:defRPr>
            </a:lvl6pPr>
            <a:lvl7pPr lvl="6" algn="ctr">
              <a:spcBef>
                <a:spcPts val="0"/>
              </a:spcBef>
              <a:spcAft>
                <a:spcPts val="0"/>
              </a:spcAft>
              <a:buClr>
                <a:schemeClr val="lt1"/>
              </a:buClr>
              <a:buSzPts val="4600"/>
              <a:buNone/>
              <a:defRPr sz="4600">
                <a:solidFill>
                  <a:schemeClr val="lt1"/>
                </a:solidFill>
              </a:defRPr>
            </a:lvl7pPr>
            <a:lvl8pPr lvl="7" algn="ctr">
              <a:spcBef>
                <a:spcPts val="0"/>
              </a:spcBef>
              <a:spcAft>
                <a:spcPts val="0"/>
              </a:spcAft>
              <a:buClr>
                <a:schemeClr val="lt1"/>
              </a:buClr>
              <a:buSzPts val="4600"/>
              <a:buNone/>
              <a:defRPr sz="4600">
                <a:solidFill>
                  <a:schemeClr val="lt1"/>
                </a:solidFill>
              </a:defRPr>
            </a:lvl8pPr>
            <a:lvl9pPr lvl="8" algn="ctr">
              <a:spcBef>
                <a:spcPts val="0"/>
              </a:spcBef>
              <a:spcAft>
                <a:spcPts val="0"/>
              </a:spcAft>
              <a:buClr>
                <a:schemeClr val="lt1"/>
              </a:buClr>
              <a:buSzPts val="4600"/>
              <a:buNone/>
              <a:defRPr sz="4600">
                <a:solidFill>
                  <a:schemeClr val="lt1"/>
                </a:solidFill>
              </a:defRPr>
            </a:lvl9pPr>
          </a:lstStyle>
          <a:p/>
        </p:txBody>
      </p:sp>
      <p:sp>
        <p:nvSpPr>
          <p:cNvPr id="45" name="Google Shape;45;p9"/>
          <p:cNvSpPr txBox="1"/>
          <p:nvPr>
            <p:ph idx="1" type="subTitle"/>
          </p:nvPr>
        </p:nvSpPr>
        <p:spPr>
          <a:xfrm>
            <a:off x="265500" y="29214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1900"/>
              <a:buNone/>
              <a:defRPr sz="1900">
                <a:solidFill>
                  <a:schemeClr val="lt1"/>
                </a:solidFill>
              </a:defRPr>
            </a:lvl1pPr>
            <a:lvl2pPr lvl="1" algn="ctr">
              <a:lnSpc>
                <a:spcPct val="100000"/>
              </a:lnSpc>
              <a:spcBef>
                <a:spcPts val="0"/>
              </a:spcBef>
              <a:spcAft>
                <a:spcPts val="0"/>
              </a:spcAft>
              <a:buClr>
                <a:schemeClr val="lt1"/>
              </a:buClr>
              <a:buSzPts val="1900"/>
              <a:buNone/>
              <a:defRPr sz="1900">
                <a:solidFill>
                  <a:schemeClr val="lt1"/>
                </a:solidFill>
              </a:defRPr>
            </a:lvl2pPr>
            <a:lvl3pPr lvl="2" algn="ctr">
              <a:lnSpc>
                <a:spcPct val="100000"/>
              </a:lnSpc>
              <a:spcBef>
                <a:spcPts val="0"/>
              </a:spcBef>
              <a:spcAft>
                <a:spcPts val="0"/>
              </a:spcAft>
              <a:buClr>
                <a:schemeClr val="lt1"/>
              </a:buClr>
              <a:buSzPts val="1900"/>
              <a:buNone/>
              <a:defRPr sz="1900">
                <a:solidFill>
                  <a:schemeClr val="lt1"/>
                </a:solidFill>
              </a:defRPr>
            </a:lvl3pPr>
            <a:lvl4pPr lvl="3" algn="ctr">
              <a:lnSpc>
                <a:spcPct val="100000"/>
              </a:lnSpc>
              <a:spcBef>
                <a:spcPts val="0"/>
              </a:spcBef>
              <a:spcAft>
                <a:spcPts val="0"/>
              </a:spcAft>
              <a:buClr>
                <a:schemeClr val="lt1"/>
              </a:buClr>
              <a:buSzPts val="1900"/>
              <a:buNone/>
              <a:defRPr sz="1900">
                <a:solidFill>
                  <a:schemeClr val="lt1"/>
                </a:solidFill>
              </a:defRPr>
            </a:lvl4pPr>
            <a:lvl5pPr lvl="4" algn="ctr">
              <a:lnSpc>
                <a:spcPct val="100000"/>
              </a:lnSpc>
              <a:spcBef>
                <a:spcPts val="0"/>
              </a:spcBef>
              <a:spcAft>
                <a:spcPts val="0"/>
              </a:spcAft>
              <a:buClr>
                <a:schemeClr val="lt1"/>
              </a:buClr>
              <a:buSzPts val="1900"/>
              <a:buNone/>
              <a:defRPr sz="1900">
                <a:solidFill>
                  <a:schemeClr val="lt1"/>
                </a:solidFill>
              </a:defRPr>
            </a:lvl5pPr>
            <a:lvl6pPr lvl="5" algn="ctr">
              <a:lnSpc>
                <a:spcPct val="100000"/>
              </a:lnSpc>
              <a:spcBef>
                <a:spcPts val="0"/>
              </a:spcBef>
              <a:spcAft>
                <a:spcPts val="0"/>
              </a:spcAft>
              <a:buClr>
                <a:schemeClr val="lt1"/>
              </a:buClr>
              <a:buSzPts val="1900"/>
              <a:buNone/>
              <a:defRPr sz="1900">
                <a:solidFill>
                  <a:schemeClr val="lt1"/>
                </a:solidFill>
              </a:defRPr>
            </a:lvl6pPr>
            <a:lvl7pPr lvl="6" algn="ctr">
              <a:lnSpc>
                <a:spcPct val="100000"/>
              </a:lnSpc>
              <a:spcBef>
                <a:spcPts val="0"/>
              </a:spcBef>
              <a:spcAft>
                <a:spcPts val="0"/>
              </a:spcAft>
              <a:buClr>
                <a:schemeClr val="lt1"/>
              </a:buClr>
              <a:buSzPts val="1900"/>
              <a:buNone/>
              <a:defRPr sz="1900">
                <a:solidFill>
                  <a:schemeClr val="lt1"/>
                </a:solidFill>
              </a:defRPr>
            </a:lvl7pPr>
            <a:lvl8pPr lvl="7" algn="ctr">
              <a:lnSpc>
                <a:spcPct val="100000"/>
              </a:lnSpc>
              <a:spcBef>
                <a:spcPts val="0"/>
              </a:spcBef>
              <a:spcAft>
                <a:spcPts val="0"/>
              </a:spcAft>
              <a:buClr>
                <a:schemeClr val="lt1"/>
              </a:buClr>
              <a:buSzPts val="1900"/>
              <a:buNone/>
              <a:defRPr sz="1900">
                <a:solidFill>
                  <a:schemeClr val="lt1"/>
                </a:solidFill>
              </a:defRPr>
            </a:lvl8pPr>
            <a:lvl9pPr lvl="8" algn="ctr">
              <a:lnSpc>
                <a:spcPct val="100000"/>
              </a:lnSpc>
              <a:spcBef>
                <a:spcPts val="0"/>
              </a:spcBef>
              <a:spcAft>
                <a:spcPts val="0"/>
              </a:spcAft>
              <a:buClr>
                <a:schemeClr val="lt1"/>
              </a:buClr>
              <a:buSzPts val="1900"/>
              <a:buNone/>
              <a:defRPr sz="1900">
                <a:solidFill>
                  <a:schemeClr val="lt1"/>
                </a:solidFill>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100"/>
              <a:buFont typeface="Oswald"/>
              <a:buNone/>
              <a:defRPr sz="2100">
                <a:latin typeface="Oswald"/>
                <a:ea typeface="Oswald"/>
                <a:cs typeface="Oswald"/>
                <a:sym typeface="Oswald"/>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odern-writer">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72500"/>
            <a:ext cx="8520600" cy="7335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9pPr>
          </a:lstStyle>
          <a:p/>
        </p:txBody>
      </p:sp>
      <p:sp>
        <p:nvSpPr>
          <p:cNvPr id="7" name="Google Shape;7;p1"/>
          <p:cNvSpPr txBox="1"/>
          <p:nvPr>
            <p:ph idx="1" type="body"/>
          </p:nvPr>
        </p:nvSpPr>
        <p:spPr>
          <a:xfrm>
            <a:off x="311700" y="1468825"/>
            <a:ext cx="8520600" cy="30999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indent="-317500" lvl="1" marL="9144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indent="-317500" lvl="2" marL="13716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indent="-317500" lvl="3" marL="18288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indent="-317500" lvl="4" marL="22860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indent="-317500" lvl="5" marL="27432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indent="-317500" lvl="6" marL="32004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indent="-317500" lvl="7" marL="36576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indent="-317500" lvl="8" marL="4114800">
              <a:lnSpc>
                <a:spcPct val="115000"/>
              </a:lnSpc>
              <a:spcBef>
                <a:spcPts val="1600"/>
              </a:spcBef>
              <a:spcAft>
                <a:spcPts val="160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Source Code Pro"/>
                <a:ea typeface="Source Code Pro"/>
                <a:cs typeface="Source Code Pro"/>
                <a:sym typeface="Source Code Pro"/>
              </a:defRPr>
            </a:lvl1pPr>
            <a:lvl2pPr lvl="1" algn="r">
              <a:buNone/>
              <a:defRPr sz="1000">
                <a:solidFill>
                  <a:schemeClr val="dk2"/>
                </a:solidFill>
                <a:latin typeface="Source Code Pro"/>
                <a:ea typeface="Source Code Pro"/>
                <a:cs typeface="Source Code Pro"/>
                <a:sym typeface="Source Code Pro"/>
              </a:defRPr>
            </a:lvl2pPr>
            <a:lvl3pPr lvl="2" algn="r">
              <a:buNone/>
              <a:defRPr sz="1000">
                <a:solidFill>
                  <a:schemeClr val="dk2"/>
                </a:solidFill>
                <a:latin typeface="Source Code Pro"/>
                <a:ea typeface="Source Code Pro"/>
                <a:cs typeface="Source Code Pro"/>
                <a:sym typeface="Source Code Pro"/>
              </a:defRPr>
            </a:lvl3pPr>
            <a:lvl4pPr lvl="3" algn="r">
              <a:buNone/>
              <a:defRPr sz="1000">
                <a:solidFill>
                  <a:schemeClr val="dk2"/>
                </a:solidFill>
                <a:latin typeface="Source Code Pro"/>
                <a:ea typeface="Source Code Pro"/>
                <a:cs typeface="Source Code Pro"/>
                <a:sym typeface="Source Code Pro"/>
              </a:defRPr>
            </a:lvl4pPr>
            <a:lvl5pPr lvl="4" algn="r">
              <a:buNone/>
              <a:defRPr sz="1000">
                <a:solidFill>
                  <a:schemeClr val="dk2"/>
                </a:solidFill>
                <a:latin typeface="Source Code Pro"/>
                <a:ea typeface="Source Code Pro"/>
                <a:cs typeface="Source Code Pro"/>
                <a:sym typeface="Source Code Pro"/>
              </a:defRPr>
            </a:lvl5pPr>
            <a:lvl6pPr lvl="5" algn="r">
              <a:buNone/>
              <a:defRPr sz="1000">
                <a:solidFill>
                  <a:schemeClr val="dk2"/>
                </a:solidFill>
                <a:latin typeface="Source Code Pro"/>
                <a:ea typeface="Source Code Pro"/>
                <a:cs typeface="Source Code Pro"/>
                <a:sym typeface="Source Code Pro"/>
              </a:defRPr>
            </a:lvl6pPr>
            <a:lvl7pPr lvl="6" algn="r">
              <a:buNone/>
              <a:defRPr sz="1000">
                <a:solidFill>
                  <a:schemeClr val="dk2"/>
                </a:solidFill>
                <a:latin typeface="Source Code Pro"/>
                <a:ea typeface="Source Code Pro"/>
                <a:cs typeface="Source Code Pro"/>
                <a:sym typeface="Source Code Pro"/>
              </a:defRPr>
            </a:lvl7pPr>
            <a:lvl8pPr lvl="7" algn="r">
              <a:buNone/>
              <a:defRPr sz="1000">
                <a:solidFill>
                  <a:schemeClr val="dk2"/>
                </a:solidFill>
                <a:latin typeface="Source Code Pro"/>
                <a:ea typeface="Source Code Pro"/>
                <a:cs typeface="Source Code Pro"/>
                <a:sym typeface="Source Code Pro"/>
              </a:defRPr>
            </a:lvl8pPr>
            <a:lvl9pPr lvl="8" algn="r">
              <a:buNone/>
              <a:defRPr sz="1000">
                <a:solidFill>
                  <a:schemeClr val="dk2"/>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Google Shape;62;p13"/>
          <p:cNvSpPr txBox="1"/>
          <p:nvPr>
            <p:ph type="ctrTitle"/>
          </p:nvPr>
        </p:nvSpPr>
        <p:spPr>
          <a:xfrm>
            <a:off x="411175" y="644300"/>
            <a:ext cx="8282400" cy="2109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Understanding MTSS</a:t>
            </a:r>
            <a:endParaRPr/>
          </a:p>
        </p:txBody>
      </p:sp>
      <p:sp>
        <p:nvSpPr>
          <p:cNvPr id="63" name="Google Shape;63;p13"/>
          <p:cNvSpPr txBox="1"/>
          <p:nvPr>
            <p:ph idx="1" type="subTitle"/>
          </p:nvPr>
        </p:nvSpPr>
        <p:spPr>
          <a:xfrm>
            <a:off x="411175" y="3398250"/>
            <a:ext cx="8282400" cy="12606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Sharon Hizer, Intervention Teacher</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dk1"/>
        </a:solidFill>
      </p:bgPr>
    </p:bg>
    <p:spTree>
      <p:nvGrpSpPr>
        <p:cNvPr id="67" name="Shape 67"/>
        <p:cNvGrpSpPr/>
        <p:nvPr/>
      </p:nvGrpSpPr>
      <p:grpSpPr>
        <a:xfrm>
          <a:off x="0" y="0"/>
          <a:ext cx="0" cy="0"/>
          <a:chOff x="0" y="0"/>
          <a:chExt cx="0" cy="0"/>
        </a:xfrm>
      </p:grpSpPr>
      <p:sp>
        <p:nvSpPr>
          <p:cNvPr id="68" name="Google Shape;68;p14"/>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en">
                <a:solidFill>
                  <a:srgbClr val="FFFFFF"/>
                </a:solidFill>
                <a:latin typeface="Chelsea Market"/>
                <a:ea typeface="Chelsea Market"/>
                <a:cs typeface="Chelsea Market"/>
                <a:sym typeface="Chelsea Market"/>
              </a:rPr>
              <a:t>What is MTSS?</a:t>
            </a:r>
            <a:endParaRPr b="1">
              <a:solidFill>
                <a:srgbClr val="FFFFFF"/>
              </a:solidFill>
              <a:latin typeface="Chelsea Market"/>
              <a:ea typeface="Chelsea Market"/>
              <a:cs typeface="Chelsea Market"/>
              <a:sym typeface="Chelsea Market"/>
            </a:endParaRPr>
          </a:p>
        </p:txBody>
      </p:sp>
      <p:sp>
        <p:nvSpPr>
          <p:cNvPr id="69" name="Google Shape;69;p14"/>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400">
                <a:solidFill>
                  <a:srgbClr val="D9D9D9"/>
                </a:solidFill>
                <a:latin typeface="Raleway"/>
                <a:ea typeface="Raleway"/>
                <a:cs typeface="Raleway"/>
                <a:sym typeface="Raleway"/>
              </a:rPr>
              <a:t>Multi-Tiered System of Supports, or MTSS, helps teachers quickly identify student needs and the best methods to address them.  These can be needs of individual students or groups of students, related academics, behavior or both.  The idea is to get each and every student - those with profound needs, those who are exceptionally gifted and all those in between - what he or she requires to be successful.</a:t>
            </a:r>
            <a:endParaRPr sz="2400">
              <a:solidFill>
                <a:srgbClr val="D9D9D9"/>
              </a:solidFill>
              <a:latin typeface="Raleway"/>
              <a:ea typeface="Raleway"/>
              <a:cs typeface="Raleway"/>
              <a:sym typeface="Raleway"/>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accent4"/>
        </a:solidFill>
      </p:bgPr>
    </p:bg>
    <p:spTree>
      <p:nvGrpSpPr>
        <p:cNvPr id="73" name="Shape 73"/>
        <p:cNvGrpSpPr/>
        <p:nvPr/>
      </p:nvGrpSpPr>
      <p:grpSpPr>
        <a:xfrm>
          <a:off x="0" y="0"/>
          <a:ext cx="0" cy="0"/>
          <a:chOff x="0" y="0"/>
          <a:chExt cx="0" cy="0"/>
        </a:xfrm>
      </p:grpSpPr>
      <p:sp>
        <p:nvSpPr>
          <p:cNvPr id="74" name="Google Shape;74;p15"/>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en">
                <a:solidFill>
                  <a:srgbClr val="FFFFFF"/>
                </a:solidFill>
                <a:latin typeface="Chelsea Market"/>
                <a:ea typeface="Chelsea Market"/>
                <a:cs typeface="Chelsea Market"/>
                <a:sym typeface="Chelsea Market"/>
              </a:rPr>
              <a:t>Why MTSS?</a:t>
            </a:r>
            <a:endParaRPr b="1">
              <a:solidFill>
                <a:srgbClr val="FFFFFF"/>
              </a:solidFill>
              <a:latin typeface="Chelsea Market"/>
              <a:ea typeface="Chelsea Market"/>
              <a:cs typeface="Chelsea Market"/>
              <a:sym typeface="Chelsea Market"/>
            </a:endParaRPr>
          </a:p>
        </p:txBody>
      </p:sp>
      <p:sp>
        <p:nvSpPr>
          <p:cNvPr id="75" name="Google Shape;75;p15"/>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200">
                <a:solidFill>
                  <a:srgbClr val="D9D9D9"/>
                </a:solidFill>
                <a:latin typeface="Raleway"/>
                <a:ea typeface="Raleway"/>
                <a:cs typeface="Raleway"/>
                <a:sym typeface="Raleway"/>
              </a:rPr>
              <a:t>It will make all students more successful in school and on track for graduation, while preparing them to be college or career ready.  MTSS has been implemented and proven effective in districts across the country.  As independent study released in January 2015, for example, found that “Kansas MTSS is substantially contributing to improved student outcomes at the local level, as well as </a:t>
            </a:r>
            <a:r>
              <a:rPr lang="en" sz="2200">
                <a:solidFill>
                  <a:srgbClr val="D9D9D9"/>
                </a:solidFill>
                <a:latin typeface="Raleway"/>
                <a:ea typeface="Raleway"/>
                <a:cs typeface="Raleway"/>
                <a:sym typeface="Raleway"/>
              </a:rPr>
              <a:t>benefiting teachers, improving instruction, and supporting better school functioning.”</a:t>
            </a:r>
            <a:r>
              <a:rPr lang="en" sz="2200">
                <a:solidFill>
                  <a:srgbClr val="D9D9D9"/>
                </a:solidFill>
                <a:latin typeface="Raleway"/>
                <a:ea typeface="Raleway"/>
                <a:cs typeface="Raleway"/>
                <a:sym typeface="Raleway"/>
              </a:rPr>
              <a:t> </a:t>
            </a:r>
            <a:endParaRPr sz="2200">
              <a:solidFill>
                <a:srgbClr val="D9D9D9"/>
              </a:solidFill>
              <a:latin typeface="Raleway"/>
              <a:ea typeface="Raleway"/>
              <a:cs typeface="Raleway"/>
              <a:sym typeface="Raleway"/>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 name="Shape 79"/>
        <p:cNvGrpSpPr/>
        <p:nvPr/>
      </p:nvGrpSpPr>
      <p:grpSpPr>
        <a:xfrm>
          <a:off x="0" y="0"/>
          <a:ext cx="0" cy="0"/>
          <a:chOff x="0" y="0"/>
          <a:chExt cx="0" cy="0"/>
        </a:xfrm>
      </p:grpSpPr>
      <p:sp>
        <p:nvSpPr>
          <p:cNvPr id="80" name="Google Shape;80;p16"/>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solidFill>
                  <a:schemeClr val="dk1"/>
                </a:solidFill>
                <a:latin typeface="Chelsea Market"/>
                <a:ea typeface="Chelsea Market"/>
                <a:cs typeface="Chelsea Market"/>
                <a:sym typeface="Chelsea Market"/>
              </a:rPr>
              <a:t>How MTSS works</a:t>
            </a:r>
            <a:endParaRPr>
              <a:solidFill>
                <a:schemeClr val="dk1"/>
              </a:solidFill>
              <a:latin typeface="Chelsea Market"/>
              <a:ea typeface="Chelsea Market"/>
              <a:cs typeface="Chelsea Market"/>
              <a:sym typeface="Chelsea Market"/>
            </a:endParaRPr>
          </a:p>
        </p:txBody>
      </p:sp>
      <p:sp>
        <p:nvSpPr>
          <p:cNvPr id="81" name="Google Shape;81;p16"/>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accent5"/>
                </a:solidFill>
                <a:latin typeface="Raleway"/>
                <a:ea typeface="Raleway"/>
                <a:cs typeface="Raleway"/>
                <a:sym typeface="Raleway"/>
              </a:rPr>
              <a:t>MTSS has three levels, or tiers, of instruction and support, all aimed at giving teachers a streamlined way to provide the best instruction to all students.</a:t>
            </a:r>
            <a:endParaRPr>
              <a:solidFill>
                <a:schemeClr val="accent5"/>
              </a:solidFill>
              <a:latin typeface="Raleway"/>
              <a:ea typeface="Raleway"/>
              <a:cs typeface="Raleway"/>
              <a:sym typeface="Raleway"/>
            </a:endParaRPr>
          </a:p>
          <a:p>
            <a:pPr indent="0" lvl="0" marL="0" rtl="0" algn="l">
              <a:spcBef>
                <a:spcPts val="1600"/>
              </a:spcBef>
              <a:spcAft>
                <a:spcPts val="1600"/>
              </a:spcAft>
              <a:buNone/>
            </a:pPr>
            <a:r>
              <a:t/>
            </a:r>
            <a:endParaRPr>
              <a:solidFill>
                <a:schemeClr val="accent5"/>
              </a:solidFill>
              <a:latin typeface="Raleway"/>
              <a:ea typeface="Raleway"/>
              <a:cs typeface="Raleway"/>
              <a:sym typeface="Raleway"/>
            </a:endParaRPr>
          </a:p>
        </p:txBody>
      </p:sp>
      <p:graphicFrame>
        <p:nvGraphicFramePr>
          <p:cNvPr id="82" name="Google Shape;82;p16"/>
          <p:cNvGraphicFramePr/>
          <p:nvPr/>
        </p:nvGraphicFramePr>
        <p:xfrm>
          <a:off x="952500" y="2502050"/>
          <a:ext cx="3000000" cy="3000000"/>
        </p:xfrm>
        <a:graphic>
          <a:graphicData uri="http://schemas.openxmlformats.org/drawingml/2006/table">
            <a:tbl>
              <a:tblPr>
                <a:noFill/>
                <a:tableStyleId>{058E9CEB-0DC5-4179-98A0-91BDBD73A1FA}</a:tableStyleId>
              </a:tblPr>
              <a:tblGrid>
                <a:gridCol w="7239000"/>
              </a:tblGrid>
              <a:tr h="539225">
                <a:tc>
                  <a:txBody>
                    <a:bodyPr/>
                    <a:lstStyle/>
                    <a:p>
                      <a:pPr indent="0" lvl="0" marL="0" rtl="0" algn="ctr">
                        <a:spcBef>
                          <a:spcPts val="0"/>
                        </a:spcBef>
                        <a:spcAft>
                          <a:spcPts val="0"/>
                        </a:spcAft>
                        <a:buNone/>
                      </a:pPr>
                      <a:r>
                        <a:rPr b="1" lang="en"/>
                        <a:t>TIER 1</a:t>
                      </a:r>
                      <a:endParaRPr b="1"/>
                    </a:p>
                    <a:p>
                      <a:pPr indent="0" lvl="0" marL="0" rtl="0" algn="ctr">
                        <a:spcBef>
                          <a:spcPts val="0"/>
                        </a:spcBef>
                        <a:spcAft>
                          <a:spcPts val="0"/>
                        </a:spcAft>
                        <a:buNone/>
                      </a:pPr>
                      <a:r>
                        <a:rPr lang="en"/>
                        <a:t>Includes the instruction and support provided to all children.</a:t>
                      </a:r>
                      <a:endParaRPr/>
                    </a:p>
                  </a:txBody>
                  <a:tcPr marT="91425" marB="91425" marR="91425" marL="91425">
                    <a:solidFill>
                      <a:srgbClr val="00FF00"/>
                    </a:solidFill>
                  </a:tcPr>
                </a:tc>
              </a:tr>
              <a:tr h="381000">
                <a:tc>
                  <a:txBody>
                    <a:bodyPr/>
                    <a:lstStyle/>
                    <a:p>
                      <a:pPr indent="0" lvl="0" marL="0" rtl="0" algn="ctr">
                        <a:spcBef>
                          <a:spcPts val="0"/>
                        </a:spcBef>
                        <a:spcAft>
                          <a:spcPts val="0"/>
                        </a:spcAft>
                        <a:buNone/>
                      </a:pPr>
                      <a:r>
                        <a:rPr b="1" lang="en"/>
                        <a:t>TIER 2</a:t>
                      </a:r>
                      <a:endParaRPr b="1"/>
                    </a:p>
                    <a:p>
                      <a:pPr indent="0" lvl="0" marL="0" rtl="0" algn="ctr">
                        <a:spcBef>
                          <a:spcPts val="0"/>
                        </a:spcBef>
                        <a:spcAft>
                          <a:spcPts val="0"/>
                        </a:spcAft>
                        <a:buNone/>
                      </a:pPr>
                      <a:r>
                        <a:rPr lang="en"/>
                        <a:t>Serves students needing more help.</a:t>
                      </a:r>
                      <a:endParaRPr/>
                    </a:p>
                    <a:p>
                      <a:pPr indent="0" lvl="0" marL="0" rtl="0" algn="ctr">
                        <a:spcBef>
                          <a:spcPts val="0"/>
                        </a:spcBef>
                        <a:spcAft>
                          <a:spcPts val="0"/>
                        </a:spcAft>
                        <a:buNone/>
                      </a:pPr>
                      <a:r>
                        <a:rPr lang="en"/>
                        <a:t>Extra instruction and support often are provided to these children in small groups.</a:t>
                      </a:r>
                      <a:endParaRPr/>
                    </a:p>
                  </a:txBody>
                  <a:tcPr marT="91425" marB="91425" marR="91425" marL="91425">
                    <a:solidFill>
                      <a:srgbClr val="FFFF00"/>
                    </a:solidFill>
                  </a:tcPr>
                </a:tc>
              </a:tr>
              <a:tr h="381000">
                <a:tc>
                  <a:txBody>
                    <a:bodyPr/>
                    <a:lstStyle/>
                    <a:p>
                      <a:pPr indent="0" lvl="0" marL="0" rtl="0" algn="ctr">
                        <a:spcBef>
                          <a:spcPts val="0"/>
                        </a:spcBef>
                        <a:spcAft>
                          <a:spcPts val="0"/>
                        </a:spcAft>
                        <a:buNone/>
                      </a:pPr>
                      <a:r>
                        <a:rPr b="1" lang="en"/>
                        <a:t>TIER 3</a:t>
                      </a:r>
                      <a:endParaRPr b="1"/>
                    </a:p>
                    <a:p>
                      <a:pPr indent="0" lvl="0" marL="0" rtl="0" algn="ctr">
                        <a:spcBef>
                          <a:spcPts val="0"/>
                        </a:spcBef>
                        <a:spcAft>
                          <a:spcPts val="0"/>
                        </a:spcAft>
                        <a:buNone/>
                      </a:pPr>
                      <a:r>
                        <a:rPr lang="en"/>
                        <a:t>Is for children who need intense support in order to succeed.  Extra instruction and support are provided, often in even smaller groups or one-on-one.</a:t>
                      </a:r>
                      <a:endParaRPr/>
                    </a:p>
                  </a:txBody>
                  <a:tcPr marT="91425" marB="91425" marR="91425" marL="91425">
                    <a:solidFill>
                      <a:srgbClr val="FF0000"/>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6" name="Shape 86"/>
        <p:cNvGrpSpPr/>
        <p:nvPr/>
      </p:nvGrpSpPr>
      <p:grpSpPr>
        <a:xfrm>
          <a:off x="0" y="0"/>
          <a:ext cx="0" cy="0"/>
          <a:chOff x="0" y="0"/>
          <a:chExt cx="0" cy="0"/>
        </a:xfrm>
      </p:grpSpPr>
      <p:sp>
        <p:nvSpPr>
          <p:cNvPr id="87" name="Google Shape;87;p17"/>
          <p:cNvSpPr txBox="1"/>
          <p:nvPr>
            <p:ph type="title"/>
          </p:nvPr>
        </p:nvSpPr>
        <p:spPr>
          <a:xfrm>
            <a:off x="311700" y="372500"/>
            <a:ext cx="8520600" cy="733500"/>
          </a:xfrm>
          <a:prstGeom prst="rect">
            <a:avLst/>
          </a:prstGeom>
          <a:solidFill>
            <a:schemeClr val="dk1"/>
          </a:solidFill>
          <a:ln>
            <a:noFill/>
          </a:ln>
        </p:spPr>
        <p:txBody>
          <a:bodyPr anchorCtr="0" anchor="b" bIns="91425" lIns="91425" spcFirstLastPara="1" rIns="91425" wrap="square" tIns="91425">
            <a:noAutofit/>
          </a:bodyPr>
          <a:lstStyle/>
          <a:p>
            <a:pPr indent="0" lvl="0" marL="0" rtl="0" algn="ctr">
              <a:spcBef>
                <a:spcPts val="0"/>
              </a:spcBef>
              <a:spcAft>
                <a:spcPts val="0"/>
              </a:spcAft>
              <a:buNone/>
            </a:pPr>
            <a:r>
              <a:rPr lang="en">
                <a:solidFill>
                  <a:srgbClr val="FFFFFF"/>
                </a:solidFill>
                <a:latin typeface="Chelsea Market"/>
                <a:ea typeface="Chelsea Market"/>
                <a:cs typeface="Chelsea Market"/>
                <a:sym typeface="Chelsea Market"/>
              </a:rPr>
              <a:t>What is a Tier Plan?</a:t>
            </a:r>
            <a:endParaRPr>
              <a:solidFill>
                <a:srgbClr val="FFFFFF"/>
              </a:solidFill>
              <a:latin typeface="Chelsea Market"/>
              <a:ea typeface="Chelsea Market"/>
              <a:cs typeface="Chelsea Market"/>
              <a:sym typeface="Chelsea Market"/>
            </a:endParaRPr>
          </a:p>
        </p:txBody>
      </p:sp>
      <p:sp>
        <p:nvSpPr>
          <p:cNvPr id="88" name="Google Shape;88;p17"/>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89" name="Google Shape;89;p17"/>
          <p:cNvPicPr preferRelativeResize="0"/>
          <p:nvPr/>
        </p:nvPicPr>
        <p:blipFill>
          <a:blip r:embed="rId3">
            <a:alphaModFix/>
          </a:blip>
          <a:stretch>
            <a:fillRect/>
          </a:stretch>
        </p:blipFill>
        <p:spPr>
          <a:xfrm>
            <a:off x="376625" y="1152475"/>
            <a:ext cx="8455674" cy="36311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3" name="Shape 93"/>
        <p:cNvGrpSpPr/>
        <p:nvPr/>
      </p:nvGrpSpPr>
      <p:grpSpPr>
        <a:xfrm>
          <a:off x="0" y="0"/>
          <a:ext cx="0" cy="0"/>
          <a:chOff x="0" y="0"/>
          <a:chExt cx="0" cy="0"/>
        </a:xfrm>
      </p:grpSpPr>
      <p:sp>
        <p:nvSpPr>
          <p:cNvPr id="94" name="Google Shape;94;p18"/>
          <p:cNvSpPr txBox="1"/>
          <p:nvPr>
            <p:ph type="title"/>
          </p:nvPr>
        </p:nvSpPr>
        <p:spPr>
          <a:xfrm>
            <a:off x="311700" y="372500"/>
            <a:ext cx="8520600" cy="733500"/>
          </a:xfrm>
          <a:prstGeom prst="rect">
            <a:avLst/>
          </a:prstGeom>
          <a:solidFill>
            <a:schemeClr val="accent4"/>
          </a:solidFill>
        </p:spPr>
        <p:txBody>
          <a:bodyPr anchorCtr="0" anchor="b" bIns="91425" lIns="91425" spcFirstLastPara="1" rIns="91425" wrap="square" tIns="91425">
            <a:noAutofit/>
          </a:bodyPr>
          <a:lstStyle/>
          <a:p>
            <a:pPr indent="0" lvl="0" marL="0" rtl="0" algn="ctr">
              <a:spcBef>
                <a:spcPts val="0"/>
              </a:spcBef>
              <a:spcAft>
                <a:spcPts val="0"/>
              </a:spcAft>
              <a:buNone/>
            </a:pPr>
            <a:r>
              <a:rPr lang="en">
                <a:solidFill>
                  <a:srgbClr val="FFFFFF"/>
                </a:solidFill>
                <a:latin typeface="Chelsea Market"/>
                <a:ea typeface="Chelsea Market"/>
                <a:cs typeface="Chelsea Market"/>
                <a:sym typeface="Chelsea Market"/>
              </a:rPr>
              <a:t>Tier Plan</a:t>
            </a:r>
            <a:endParaRPr>
              <a:solidFill>
                <a:srgbClr val="FFFFFF"/>
              </a:solidFill>
              <a:latin typeface="Chelsea Market"/>
              <a:ea typeface="Chelsea Market"/>
              <a:cs typeface="Chelsea Market"/>
              <a:sym typeface="Chelsea Market"/>
            </a:endParaRPr>
          </a:p>
        </p:txBody>
      </p:sp>
      <p:sp>
        <p:nvSpPr>
          <p:cNvPr id="95" name="Google Shape;95;p18"/>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96" name="Google Shape;96;p18"/>
          <p:cNvPicPr preferRelativeResize="0"/>
          <p:nvPr/>
        </p:nvPicPr>
        <p:blipFill>
          <a:blip r:embed="rId3">
            <a:alphaModFix/>
          </a:blip>
          <a:stretch>
            <a:fillRect/>
          </a:stretch>
        </p:blipFill>
        <p:spPr>
          <a:xfrm>
            <a:off x="311700" y="1152475"/>
            <a:ext cx="8520599" cy="33332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Google Shape;101;p19"/>
          <p:cNvSpPr txBox="1"/>
          <p:nvPr>
            <p:ph type="title"/>
          </p:nvPr>
        </p:nvSpPr>
        <p:spPr>
          <a:xfrm>
            <a:off x="311700" y="372500"/>
            <a:ext cx="8520600" cy="733500"/>
          </a:xfrm>
          <a:prstGeom prst="rect">
            <a:avLst/>
          </a:prstGeom>
          <a:solidFill>
            <a:schemeClr val="dk1"/>
          </a:solidFill>
        </p:spPr>
        <p:txBody>
          <a:bodyPr anchorCtr="0" anchor="b" bIns="91425" lIns="91425" spcFirstLastPara="1" rIns="91425" wrap="square" tIns="91425">
            <a:noAutofit/>
          </a:bodyPr>
          <a:lstStyle/>
          <a:p>
            <a:pPr indent="0" lvl="0" marL="0" rtl="0" algn="ctr">
              <a:spcBef>
                <a:spcPts val="0"/>
              </a:spcBef>
              <a:spcAft>
                <a:spcPts val="0"/>
              </a:spcAft>
              <a:buNone/>
            </a:pPr>
            <a:r>
              <a:rPr lang="en">
                <a:solidFill>
                  <a:srgbClr val="FFFFFF"/>
                </a:solidFill>
                <a:latin typeface="Chelsea Market"/>
                <a:ea typeface="Chelsea Market"/>
                <a:cs typeface="Chelsea Market"/>
                <a:sym typeface="Chelsea Market"/>
              </a:rPr>
              <a:t>Tier Plan</a:t>
            </a:r>
            <a:endParaRPr>
              <a:solidFill>
                <a:srgbClr val="FFFFFF"/>
              </a:solidFill>
              <a:latin typeface="Chelsea Market"/>
              <a:ea typeface="Chelsea Market"/>
              <a:cs typeface="Chelsea Market"/>
              <a:sym typeface="Chelsea Market"/>
            </a:endParaRPr>
          </a:p>
        </p:txBody>
      </p:sp>
      <p:sp>
        <p:nvSpPr>
          <p:cNvPr id="102" name="Google Shape;102;p19"/>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103" name="Google Shape;103;p19"/>
          <p:cNvPicPr preferRelativeResize="0"/>
          <p:nvPr/>
        </p:nvPicPr>
        <p:blipFill>
          <a:blip r:embed="rId3">
            <a:alphaModFix/>
          </a:blip>
          <a:stretch>
            <a:fillRect/>
          </a:stretch>
        </p:blipFill>
        <p:spPr>
          <a:xfrm>
            <a:off x="311700" y="1133475"/>
            <a:ext cx="8520599" cy="34164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accent3"/>
        </a:solidFill>
      </p:bgPr>
    </p:bg>
    <p:spTree>
      <p:nvGrpSpPr>
        <p:cNvPr id="107" name="Shape 107"/>
        <p:cNvGrpSpPr/>
        <p:nvPr/>
      </p:nvGrpSpPr>
      <p:grpSpPr>
        <a:xfrm>
          <a:off x="0" y="0"/>
          <a:ext cx="0" cy="0"/>
          <a:chOff x="0" y="0"/>
          <a:chExt cx="0" cy="0"/>
        </a:xfrm>
      </p:grpSpPr>
      <p:sp>
        <p:nvSpPr>
          <p:cNvPr id="108" name="Google Shape;108;p20"/>
          <p:cNvSpPr txBox="1"/>
          <p:nvPr>
            <p:ph type="title"/>
          </p:nvPr>
        </p:nvSpPr>
        <p:spPr>
          <a:xfrm>
            <a:off x="311700" y="372500"/>
            <a:ext cx="8520600" cy="733500"/>
          </a:xfrm>
          <a:prstGeom prst="rect">
            <a:avLst/>
          </a:prstGeom>
          <a:solidFill>
            <a:srgbClr val="FFFFFF"/>
          </a:solidFill>
        </p:spPr>
        <p:txBody>
          <a:bodyPr anchorCtr="0" anchor="b" bIns="91425" lIns="91425" spcFirstLastPara="1" rIns="91425" wrap="square" tIns="91425">
            <a:noAutofit/>
          </a:bodyPr>
          <a:lstStyle/>
          <a:p>
            <a:pPr indent="0" lvl="0" marL="0" rtl="0" algn="l">
              <a:spcBef>
                <a:spcPts val="0"/>
              </a:spcBef>
              <a:spcAft>
                <a:spcPts val="0"/>
              </a:spcAft>
              <a:buNone/>
            </a:pPr>
            <a:r>
              <a:rPr lang="en">
                <a:solidFill>
                  <a:schemeClr val="dk1"/>
                </a:solidFill>
                <a:latin typeface="Chelsea Market"/>
                <a:ea typeface="Chelsea Market"/>
                <a:cs typeface="Chelsea Market"/>
                <a:sym typeface="Chelsea Market"/>
              </a:rPr>
              <a:t>What MTSS means for you and your child?</a:t>
            </a:r>
            <a:endParaRPr>
              <a:solidFill>
                <a:schemeClr val="dk1"/>
              </a:solidFill>
              <a:latin typeface="Chelsea Market"/>
              <a:ea typeface="Chelsea Market"/>
              <a:cs typeface="Chelsea Market"/>
              <a:sym typeface="Chelsea Market"/>
            </a:endParaRPr>
          </a:p>
        </p:txBody>
      </p:sp>
      <p:sp>
        <p:nvSpPr>
          <p:cNvPr id="109" name="Google Shape;109;p20"/>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400">
                <a:solidFill>
                  <a:srgbClr val="EFEFEF"/>
                </a:solidFill>
                <a:latin typeface="Raleway"/>
                <a:ea typeface="Raleway"/>
                <a:cs typeface="Raleway"/>
                <a:sym typeface="Raleway"/>
              </a:rPr>
              <a:t>One of the keys to the success of MTSS is developing strategies that are effective for a particular student.  Parents are an essential part of that equation.  You know your child’s interests and strengths and also know interventions tried in the past, those that worked and those that didn’t.  MTSS encourages teachers and parents to effectively communicate, collaborate, and problem solve using data to best meet the needs of your child.</a:t>
            </a:r>
            <a:endParaRPr sz="2400">
              <a:solidFill>
                <a:srgbClr val="EFEFEF"/>
              </a:solidFill>
              <a:latin typeface="Raleway"/>
              <a:ea typeface="Raleway"/>
              <a:cs typeface="Raleway"/>
              <a:sym typeface="Raleway"/>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accent4"/>
        </a:solidFill>
      </p:bgPr>
    </p:bg>
    <p:spTree>
      <p:nvGrpSpPr>
        <p:cNvPr id="113" name="Shape 113"/>
        <p:cNvGrpSpPr/>
        <p:nvPr/>
      </p:nvGrpSpPr>
      <p:grpSpPr>
        <a:xfrm>
          <a:off x="0" y="0"/>
          <a:ext cx="0" cy="0"/>
          <a:chOff x="0" y="0"/>
          <a:chExt cx="0" cy="0"/>
        </a:xfrm>
      </p:grpSpPr>
      <p:sp>
        <p:nvSpPr>
          <p:cNvPr id="114" name="Google Shape;114;p21"/>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helsea Market"/>
                <a:ea typeface="Chelsea Market"/>
                <a:cs typeface="Chelsea Market"/>
                <a:sym typeface="Chelsea Market"/>
              </a:rPr>
              <a:t>Tips for Parents</a:t>
            </a:r>
            <a:endParaRPr>
              <a:solidFill>
                <a:srgbClr val="FFFFFF"/>
              </a:solidFill>
              <a:latin typeface="Chelsea Market"/>
              <a:ea typeface="Chelsea Market"/>
              <a:cs typeface="Chelsea Market"/>
              <a:sym typeface="Chelsea Market"/>
            </a:endParaRPr>
          </a:p>
        </p:txBody>
      </p:sp>
      <p:sp>
        <p:nvSpPr>
          <p:cNvPr id="115" name="Google Shape;115;p21"/>
          <p:cNvSpPr txBox="1"/>
          <p:nvPr>
            <p:ph idx="1" type="body"/>
          </p:nvPr>
        </p:nvSpPr>
        <p:spPr>
          <a:xfrm>
            <a:off x="311700" y="1497475"/>
            <a:ext cx="8520600" cy="3741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D9D9D9"/>
              </a:buClr>
              <a:buSzPts val="1800"/>
              <a:buFont typeface="Raleway"/>
              <a:buChar char="●"/>
            </a:pPr>
            <a:r>
              <a:rPr lang="en">
                <a:solidFill>
                  <a:srgbClr val="D9D9D9"/>
                </a:solidFill>
                <a:latin typeface="Raleway"/>
                <a:ea typeface="Raleway"/>
                <a:cs typeface="Raleway"/>
                <a:sym typeface="Raleway"/>
              </a:rPr>
              <a:t>Get to know your child’s teacher and actively participate with them in problem-solving discussions.</a:t>
            </a:r>
            <a:endParaRPr>
              <a:solidFill>
                <a:srgbClr val="D9D9D9"/>
              </a:solidFill>
              <a:latin typeface="Raleway"/>
              <a:ea typeface="Raleway"/>
              <a:cs typeface="Raleway"/>
              <a:sym typeface="Raleway"/>
            </a:endParaRPr>
          </a:p>
          <a:p>
            <a:pPr indent="-342900" lvl="0" marL="457200" rtl="0" algn="l">
              <a:spcBef>
                <a:spcPts val="0"/>
              </a:spcBef>
              <a:spcAft>
                <a:spcPts val="0"/>
              </a:spcAft>
              <a:buClr>
                <a:srgbClr val="D9D9D9"/>
              </a:buClr>
              <a:buSzPts val="1800"/>
              <a:buFont typeface="Raleway"/>
              <a:buChar char="●"/>
            </a:pPr>
            <a:r>
              <a:rPr lang="en">
                <a:solidFill>
                  <a:srgbClr val="D9D9D9"/>
                </a:solidFill>
                <a:latin typeface="Raleway"/>
                <a:ea typeface="Raleway"/>
                <a:cs typeface="Raleway"/>
                <a:sym typeface="Raleway"/>
              </a:rPr>
              <a:t>Communicate your child’s interest, strengths, and weaknesses.</a:t>
            </a:r>
            <a:endParaRPr>
              <a:solidFill>
                <a:srgbClr val="D9D9D9"/>
              </a:solidFill>
              <a:latin typeface="Raleway"/>
              <a:ea typeface="Raleway"/>
              <a:cs typeface="Raleway"/>
              <a:sym typeface="Raleway"/>
            </a:endParaRPr>
          </a:p>
          <a:p>
            <a:pPr indent="-342900" lvl="0" marL="457200" rtl="0" algn="l">
              <a:spcBef>
                <a:spcPts val="0"/>
              </a:spcBef>
              <a:spcAft>
                <a:spcPts val="0"/>
              </a:spcAft>
              <a:buClr>
                <a:srgbClr val="D9D9D9"/>
              </a:buClr>
              <a:buSzPts val="1800"/>
              <a:buFont typeface="Raleway"/>
              <a:buChar char="●"/>
            </a:pPr>
            <a:r>
              <a:rPr lang="en">
                <a:solidFill>
                  <a:srgbClr val="D9D9D9"/>
                </a:solidFill>
                <a:latin typeface="Raleway"/>
                <a:ea typeface="Raleway"/>
                <a:cs typeface="Raleway"/>
                <a:sym typeface="Raleway"/>
              </a:rPr>
              <a:t>If your child is receiving a Tier II or Tier III behavior intervention, ask school staff what academic or behavioral area is being addressed and how your child’s progress is being monitored.  </a:t>
            </a:r>
            <a:endParaRPr>
              <a:solidFill>
                <a:srgbClr val="D9D9D9"/>
              </a:solidFill>
              <a:latin typeface="Raleway"/>
              <a:ea typeface="Raleway"/>
              <a:cs typeface="Raleway"/>
              <a:sym typeface="Raleway"/>
            </a:endParaRPr>
          </a:p>
          <a:p>
            <a:pPr indent="-342900" lvl="0" marL="457200" rtl="0" algn="l">
              <a:spcBef>
                <a:spcPts val="0"/>
              </a:spcBef>
              <a:spcAft>
                <a:spcPts val="0"/>
              </a:spcAft>
              <a:buClr>
                <a:srgbClr val="D9D9D9"/>
              </a:buClr>
              <a:buSzPts val="1800"/>
              <a:buFont typeface="Raleway"/>
              <a:buChar char="●"/>
            </a:pPr>
            <a:r>
              <a:rPr lang="en">
                <a:solidFill>
                  <a:srgbClr val="D9D9D9"/>
                </a:solidFill>
                <a:latin typeface="Raleway"/>
                <a:ea typeface="Raleway"/>
                <a:cs typeface="Raleway"/>
                <a:sym typeface="Raleway"/>
              </a:rPr>
              <a:t>Ask what you can do to be a part of the solution.</a:t>
            </a:r>
            <a:endParaRPr>
              <a:solidFill>
                <a:srgbClr val="D9D9D9"/>
              </a:solidFill>
              <a:latin typeface="Raleway"/>
              <a:ea typeface="Raleway"/>
              <a:cs typeface="Raleway"/>
              <a:sym typeface="Raleway"/>
            </a:endParaRPr>
          </a:p>
          <a:p>
            <a:pPr indent="-342900" lvl="0" marL="457200" rtl="0" algn="l">
              <a:spcBef>
                <a:spcPts val="0"/>
              </a:spcBef>
              <a:spcAft>
                <a:spcPts val="0"/>
              </a:spcAft>
              <a:buClr>
                <a:srgbClr val="D9D9D9"/>
              </a:buClr>
              <a:buSzPts val="1800"/>
              <a:buFont typeface="Raleway"/>
              <a:buChar char="●"/>
            </a:pPr>
            <a:r>
              <a:rPr lang="en">
                <a:solidFill>
                  <a:srgbClr val="D9D9D9"/>
                </a:solidFill>
                <a:latin typeface="Raleway"/>
                <a:ea typeface="Raleway"/>
                <a:cs typeface="Raleway"/>
                <a:sym typeface="Raleway"/>
              </a:rPr>
              <a:t>Suggest strategies and interventions based on what you know works at home.</a:t>
            </a:r>
            <a:endParaRPr>
              <a:solidFill>
                <a:srgbClr val="D9D9D9"/>
              </a:solidFill>
              <a:latin typeface="Raleway"/>
              <a:ea typeface="Raleway"/>
              <a:cs typeface="Raleway"/>
              <a:sym typeface="Raleway"/>
            </a:endParaRPr>
          </a:p>
          <a:p>
            <a:pPr indent="-342900" lvl="0" marL="457200" rtl="0" algn="l">
              <a:spcBef>
                <a:spcPts val="0"/>
              </a:spcBef>
              <a:spcAft>
                <a:spcPts val="0"/>
              </a:spcAft>
              <a:buClr>
                <a:srgbClr val="D9D9D9"/>
              </a:buClr>
              <a:buSzPts val="1800"/>
              <a:buFont typeface="Raleway"/>
              <a:buChar char="●"/>
            </a:pPr>
            <a:r>
              <a:rPr lang="en">
                <a:solidFill>
                  <a:srgbClr val="D9D9D9"/>
                </a:solidFill>
                <a:latin typeface="Raleway"/>
                <a:ea typeface="Raleway"/>
                <a:cs typeface="Raleway"/>
                <a:sym typeface="Raleway"/>
              </a:rPr>
              <a:t>Ask when the school will update you on results of the intervention.</a:t>
            </a:r>
            <a:endParaRPr>
              <a:solidFill>
                <a:srgbClr val="D9D9D9"/>
              </a:solidFill>
              <a:latin typeface="Raleway"/>
              <a:ea typeface="Raleway"/>
              <a:cs typeface="Raleway"/>
              <a:sym typeface="Raleway"/>
            </a:endParaRPr>
          </a:p>
          <a:p>
            <a:pPr indent="-342900" lvl="0" marL="457200" rtl="0" algn="l">
              <a:spcBef>
                <a:spcPts val="0"/>
              </a:spcBef>
              <a:spcAft>
                <a:spcPts val="0"/>
              </a:spcAft>
              <a:buClr>
                <a:srgbClr val="D9D9D9"/>
              </a:buClr>
              <a:buSzPts val="1800"/>
              <a:buFont typeface="Raleway"/>
              <a:buChar char="●"/>
            </a:pPr>
            <a:r>
              <a:rPr lang="en">
                <a:solidFill>
                  <a:srgbClr val="D9D9D9"/>
                </a:solidFill>
                <a:latin typeface="Raleway"/>
                <a:ea typeface="Raleway"/>
                <a:cs typeface="Raleway"/>
                <a:sym typeface="Raleway"/>
              </a:rPr>
              <a:t>Praise your child for any improvement in the area of concern.</a:t>
            </a:r>
            <a:endParaRPr>
              <a:solidFill>
                <a:srgbClr val="D9D9D9"/>
              </a:solidFill>
              <a:latin typeface="Raleway"/>
              <a:ea typeface="Raleway"/>
              <a:cs typeface="Raleway"/>
              <a:sym typeface="Raleway"/>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dern 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